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2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A1AEC-3AFD-6F63-8756-EF4693FE3A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E70E03-C2FC-9DDD-60D6-B1FDB74021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31AAF-8374-3BC5-5983-0340C067B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78F02-327A-2B4A-C4BA-8BBBE52D7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DF42D-FAF5-E848-5FFE-850F6E830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964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84F8E-192D-30AA-F505-AEEEEF5BD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24AE2E-63AA-593D-8A53-36D6105AD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2354A2-A895-23A2-B596-3BA14FDE9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0507B-8BA9-0B4E-4D83-E62F38A9A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9E1CD-A63E-6E43-1CB2-10B54DCF3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3326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DC1AD1-557F-491C-C09D-295FBF266F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3BE503-B7BA-8370-CE5D-ECE4DFBCCF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22860-B703-48C8-134B-3CB3921B6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28984-C67F-C07F-57B2-F8DB56096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F3C23-D062-A47C-B894-D22164DD1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3989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224E4-6F29-949B-C69D-07918F6DF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DC7DA-E1F0-F824-1B68-C53BAEBFB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2B5CE-230B-2B74-4BEA-E512EE6BA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03D02-54AD-C595-FB50-D99EB2F11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D6B68-C8E9-8B4A-533E-CD170CE88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953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2EDE9-CCA3-700E-7376-FE55E617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A0AF-0D83-BE32-1515-F8450C158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104F7-52C3-C21A-D7B3-5D0079DD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7FB45-2794-0C35-E86F-8E000C61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31BD6-B1CD-212B-B9D1-2E4EB0602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844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08711-F687-12F0-6BD9-0E5FF3FF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A879C-AE63-38F1-7759-DE8AACECCD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DD48B4-D7BD-9DD6-B56F-589015F06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CA892E-8869-3B72-98C8-6DBD25EDD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D48620-8BEA-A58D-AC6D-9FDEC0D17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217E41-1667-5B0E-99A7-15A5FBBC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372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769C0-29CD-3430-2E65-B8ADB83E0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1836D8-ED9A-6FB4-66C1-0F8E085CF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FCA343-5BD4-4251-5D42-07F83121B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3FCAEA-585B-D2C2-95C2-73401D5D39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A12B8F-93B8-05B2-1878-EE89E9D17B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C9ABA3-48BC-167E-C24D-5DBA590AC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ABB6BE-1AEC-990C-73FC-33116228C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518E3-AA45-1644-5C48-76789EE98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1596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83936-EA4A-1C87-E92C-5150A57A6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586CA7-8951-4CCD-8F56-0A1518747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096770-200B-1428-1AB0-C1B6D9415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285A24-FC9C-9EF9-93D7-AD34EC819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1736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5CA2FD-52CC-1D2E-4864-9F20B41EF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250270-677B-2315-AB34-F3E1B2434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16FAFF-3340-12FA-3FB6-15A478A3D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269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5B28C-3AEE-23D6-A764-EC646EA97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D071A-AA02-BEA3-1BE4-F6A76740E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B40644-6CC9-8F17-445D-29ABABF803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F5E5A-3857-7255-F627-7780D5B88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EA31AF-2CC8-4653-DEB1-178C93713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B71624-EBAA-EAB1-2B77-2D2ABDEBC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6360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13DD3-59B4-03EB-120C-4A84A4B11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E0953E-66FC-5AB6-6B37-7689540B3B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72BB69-5F58-0B45-D98E-F0DDEE6E5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2AA3E0-53B6-4F8E-EA4A-B8E27B3DB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A61FD-8DF2-394A-B1E1-4847921B3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4B18C-88E6-96EF-94EB-2C94CF5A1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438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4D95B7-3484-7FBC-8A11-E73D0097D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9693AE-48BB-4BE7-AD9D-98450A97B5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40312-046B-55BF-BE75-C8CDFBDE05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A3B4AE-A9B5-4C89-A9F9-21FF0F551F67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13BB0-CD9D-A04F-1D58-296EE54786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CCA8C-027B-F6A5-C811-02B65E087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05EFC-1159-42DA-8114-DD63468DBC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2978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506.02640.pdf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C7BA6-DC11-7EEA-C80A-E584C9B78D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2594" y="0"/>
            <a:ext cx="4847208" cy="1061335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MULTILINGUAL RAG</a:t>
            </a:r>
            <a:br>
              <a:rPr lang="en-IN" sz="3600" dirty="0"/>
            </a:br>
            <a:endParaRPr lang="en-IN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BBF391-D8C5-2C70-97FC-625E7EA790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4528" y="5118354"/>
            <a:ext cx="9144000" cy="1655762"/>
          </a:xfrm>
        </p:spPr>
        <p:txBody>
          <a:bodyPr/>
          <a:lstStyle/>
          <a:p>
            <a:r>
              <a:rPr lang="en-US" dirty="0"/>
              <a:t>              S        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2007FB-CC57-CC0B-918E-4A9DFE2E2472}"/>
              </a:ext>
            </a:extLst>
          </p:cNvPr>
          <p:cNvSpPr txBox="1"/>
          <p:nvPr/>
        </p:nvSpPr>
        <p:spPr>
          <a:xfrm>
            <a:off x="9525740" y="6246310"/>
            <a:ext cx="3900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SUBMITTED BY:</a:t>
            </a:r>
          </a:p>
          <a:p>
            <a:r>
              <a:rPr lang="en-US" dirty="0"/>
              <a:t>	PRINCE FRANCIS</a:t>
            </a:r>
            <a:endParaRPr lang="en-IN" dirty="0"/>
          </a:p>
        </p:txBody>
      </p:sp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AD397DCE-9E19-BF5D-D20D-5C8846AE2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472" y="616976"/>
            <a:ext cx="11552808" cy="5712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4641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1AC0A-90C2-DDF9-CBDC-F748D8305D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0214" y="97655"/>
            <a:ext cx="3710866" cy="719091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CONTENTS</a:t>
            </a:r>
            <a:endParaRPr lang="en-IN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BEC0E8-2F5E-5A1A-5718-CDC845094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0214" y="816745"/>
            <a:ext cx="9144000" cy="221053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Getting Multilingual audio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Techs used in the project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Built a chat bot using </a:t>
            </a:r>
            <a:r>
              <a:rPr lang="en-US" sz="1800" dirty="0" err="1"/>
              <a:t>streamlit</a:t>
            </a:r>
            <a:endParaRPr lang="en-US" sz="1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Question Generation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Evaluation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References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726601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536BE-6547-F879-D993-989491E11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GETTING MULTILINGUAL AUDIO</a:t>
            </a:r>
            <a:endParaRPr lang="en-IN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3A012-08C9-74C7-60BD-27F2960B0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1448"/>
            <a:ext cx="10515600" cy="5131293"/>
          </a:xfrm>
        </p:spPr>
        <p:txBody>
          <a:bodyPr>
            <a:normAutofit/>
          </a:bodyPr>
          <a:lstStyle/>
          <a:p>
            <a:r>
              <a:rPr lang="en-US" sz="1800" dirty="0"/>
              <a:t>Used </a:t>
            </a:r>
            <a:r>
              <a:rPr lang="en-US" sz="1800" dirty="0" err="1"/>
              <a:t>Openai</a:t>
            </a:r>
            <a:r>
              <a:rPr lang="en-US" sz="1800" dirty="0"/>
              <a:t> TTS to convert a small chunk of data from the YOLO-pdf.</a:t>
            </a:r>
          </a:p>
          <a:p>
            <a:r>
              <a:rPr lang="en-US" sz="1800" dirty="0"/>
              <a:t>YOLO pdf link</a:t>
            </a:r>
            <a:r>
              <a:rPr lang="en-US" sz="1800" dirty="0">
                <a:sym typeface="Wingdings" panose="05000000000000000000" pitchFamily="2" charset="2"/>
              </a:rPr>
              <a:t> </a:t>
            </a:r>
            <a:r>
              <a:rPr lang="en-IN" sz="1800" dirty="0">
                <a:hlinkClick r:id="rId2"/>
              </a:rPr>
              <a:t>1506.02640.pdf (arxiv.org)</a:t>
            </a:r>
            <a:endParaRPr lang="en-IN" sz="1800" dirty="0"/>
          </a:p>
          <a:p>
            <a:r>
              <a:rPr lang="en-IN" sz="1800" dirty="0"/>
              <a:t>Used first 2 paragraphs and converted text into audio files of 5 different languages namely Spanish, Dutch, Italian, English, German.</a:t>
            </a:r>
          </a:p>
          <a:p>
            <a:pPr lvl="1"/>
            <a:r>
              <a:rPr lang="en-IN" sz="1800" dirty="0"/>
              <a:t>Reason: Above mentioned are some of the languages with highest accuracy in </a:t>
            </a:r>
            <a:r>
              <a:rPr lang="en-IN" sz="1800" dirty="0" err="1"/>
              <a:t>openai</a:t>
            </a:r>
            <a:r>
              <a:rPr lang="en-IN" sz="1800" dirty="0"/>
              <a:t> –whisper.</a:t>
            </a:r>
          </a:p>
          <a:p>
            <a:pPr lvl="1"/>
            <a:r>
              <a:rPr lang="en-IN" sz="1800" dirty="0"/>
              <a:t>Reference: ./</a:t>
            </a:r>
            <a:r>
              <a:rPr lang="en-IN" sz="1800" dirty="0" err="1"/>
              <a:t>audio_file</a:t>
            </a:r>
            <a:endParaRPr lang="en-IN" sz="1800" dirty="0"/>
          </a:p>
          <a:p>
            <a:r>
              <a:rPr lang="en-IN" sz="1800" dirty="0"/>
              <a:t>Converted these audio files using </a:t>
            </a:r>
            <a:r>
              <a:rPr lang="en-IN" sz="1800" dirty="0" err="1"/>
              <a:t>openai</a:t>
            </a:r>
            <a:r>
              <a:rPr lang="en-IN" sz="1800" dirty="0"/>
              <a:t>-whisper using API call.</a:t>
            </a:r>
          </a:p>
          <a:p>
            <a:pPr lvl="1"/>
            <a:r>
              <a:rPr lang="en-IN" sz="1800" dirty="0"/>
              <a:t>Reference:./</a:t>
            </a:r>
            <a:r>
              <a:rPr lang="en-IN" sz="1800" dirty="0" err="1"/>
              <a:t>txt_files</a:t>
            </a:r>
            <a:endParaRPr lang="en-IN" sz="1800" dirty="0"/>
          </a:p>
          <a:p>
            <a:r>
              <a:rPr lang="en-IN" sz="1800" dirty="0"/>
              <a:t>NOTE: Only used the yolo_dutch.txt file with this project</a:t>
            </a:r>
          </a:p>
          <a:p>
            <a:r>
              <a:rPr lang="en-IN" sz="1800" dirty="0"/>
              <a:t>NOTE: Create an OPENAI_API_KEY to run the app.</a:t>
            </a:r>
          </a:p>
          <a:p>
            <a:pPr lvl="1"/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2302107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CE275-F613-D6BA-4DF3-52281E1945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1945" y="157501"/>
            <a:ext cx="9797988" cy="650367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TECH USED IN THE PROJECT</a:t>
            </a:r>
            <a:endParaRPr lang="en-IN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9D9307-2405-1BCE-65B5-FFA49C2AC6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1945" y="941032"/>
            <a:ext cx="9144000" cy="3249227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 err="1"/>
              <a:t>Openai</a:t>
            </a:r>
            <a:r>
              <a:rPr lang="en-US" sz="1800" dirty="0"/>
              <a:t>-whisper : To convert the multilingual audio into English for the RAG system to understand.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 err="1"/>
              <a:t>llama_index</a:t>
            </a:r>
            <a:r>
              <a:rPr lang="en-US" sz="1800" dirty="0"/>
              <a:t>: To Build a RAG 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OpenAI : LLM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 err="1"/>
              <a:t>Streamlit</a:t>
            </a:r>
            <a:r>
              <a:rPr lang="en-US" sz="1800" dirty="0"/>
              <a:t> : To develop a chatbot.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 err="1"/>
              <a:t>OpenaAI</a:t>
            </a:r>
            <a:r>
              <a:rPr lang="en-US" sz="1800" dirty="0"/>
              <a:t> TTS: Other mentions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979235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6E748-E9E0-1C24-C2F2-50C684555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BUILT A CHAT BOT USING STREAMLIT</a:t>
            </a:r>
            <a:endParaRPr lang="en-IN" sz="32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03D585B-5D84-479B-EFDE-D98B15638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2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10976FFA-D588-48DE-39EA-FE031FAF7E7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3714.786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241" y="923277"/>
            <a:ext cx="10247790" cy="519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322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3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5A793-729D-FD72-A9EC-859D8D7558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D019FA-2040-9577-8C60-A08D87F801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E3C325A-22F3-3D26-4137-1A85F1FC1F27}"/>
              </a:ext>
            </a:extLst>
          </p:cNvPr>
          <p:cNvSpPr txBox="1">
            <a:spLocks/>
          </p:cNvSpPr>
          <p:nvPr/>
        </p:nvSpPr>
        <p:spPr>
          <a:xfrm>
            <a:off x="875930" y="172452"/>
            <a:ext cx="9144000" cy="93725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/>
              <a:t>QUESTION GENERATION</a:t>
            </a:r>
            <a:br>
              <a:rPr lang="en-US" sz="3200" dirty="0"/>
            </a:br>
            <a:endParaRPr lang="en-IN" sz="320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85201C2-8572-86B7-C612-6A6415820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5930" y="740376"/>
            <a:ext cx="1053187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-apple-system"/>
              </a:rPr>
              <a:t>Created questions out of the dataset for evaluation.</a:t>
            </a:r>
            <a:r>
              <a:rPr lang="en-US" altLang="en-US" sz="1800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F979DE-E66D-2F4E-D172-E34EA8CA1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930" y="1122363"/>
            <a:ext cx="10833717" cy="556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474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38FF2-698A-EF2D-3945-633E91E19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5930" y="172452"/>
            <a:ext cx="9144000" cy="937256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EVALUATION</a:t>
            </a:r>
            <a:br>
              <a:rPr lang="en-US" sz="3200" dirty="0"/>
            </a:br>
            <a:endParaRPr lang="en-IN" sz="32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A1AEB3E-A094-051D-F617-E77630AB693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875930" y="601877"/>
            <a:ext cx="1053187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-apple-system"/>
              </a:rPr>
              <a:t>RELEVANCY EVALUATOR: </a:t>
            </a:r>
            <a:r>
              <a:rPr lang="en-US" altLang="en-US" sz="1800" dirty="0">
                <a:solidFill>
                  <a:srgbClr val="000000"/>
                </a:solidFill>
                <a:latin typeface="-apple-system"/>
              </a:rPr>
              <a:t>used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-apple-system"/>
              </a:rPr>
              <a:t>to measure if the response + source nodes match the query.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800" dirty="0">
                <a:solidFill>
                  <a:srgbClr val="000000"/>
                </a:solidFill>
                <a:latin typeface="-apple-system"/>
              </a:rPr>
              <a:t>NOTE: Evaluation metrics are in the </a:t>
            </a:r>
            <a:r>
              <a:rPr lang="en-US" altLang="en-US" sz="1800" dirty="0" err="1">
                <a:solidFill>
                  <a:srgbClr val="000000"/>
                </a:solidFill>
                <a:latin typeface="-apple-system"/>
              </a:rPr>
              <a:t>evaluator.ipynb</a:t>
            </a:r>
            <a:r>
              <a:rPr lang="en-US" altLang="en-US" sz="1800" dirty="0">
                <a:solidFill>
                  <a:srgbClr val="000000"/>
                </a:solidFill>
                <a:latin typeface="-apple-system"/>
              </a:rPr>
              <a:t> file.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3E62DF-963A-2377-4724-68B77F82F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912" y="1457308"/>
            <a:ext cx="10937289" cy="487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14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BB933-2EC5-8A1A-E52C-7380A74337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4D5109-2C0D-D704-1EC9-1DE12F4D11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B6DF76-A3EF-BDA8-3F7C-4752FD20C0C2}"/>
              </a:ext>
            </a:extLst>
          </p:cNvPr>
          <p:cNvSpPr txBox="1">
            <a:spLocks/>
          </p:cNvSpPr>
          <p:nvPr/>
        </p:nvSpPr>
        <p:spPr>
          <a:xfrm>
            <a:off x="875930" y="172452"/>
            <a:ext cx="9144000" cy="93725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/>
              <a:t>EVALUATION (</a:t>
            </a:r>
            <a:r>
              <a:rPr lang="en-US" sz="3200" dirty="0" err="1"/>
              <a:t>Contd</a:t>
            </a:r>
            <a:r>
              <a:rPr lang="en-US" sz="3200" dirty="0"/>
              <a:t>….)</a:t>
            </a:r>
            <a:br>
              <a:rPr lang="en-US" sz="3200" dirty="0"/>
            </a:br>
            <a:endParaRPr lang="en-IN" sz="320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97B1293-C6A4-4EBE-2257-10FCBA7214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5930" y="601877"/>
            <a:ext cx="1053187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indent="0" algn="ct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-apple-system"/>
              </a:rPr>
              <a:t>FAITHFULNESS EVALUATOR: used to measure if the response from the query engine matches any source node.</a:t>
            </a:r>
            <a:r>
              <a:rPr lang="en-US" altLang="en-US" sz="1800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BE6E94-985E-340A-37C4-F138E9EDF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931" y="1352260"/>
            <a:ext cx="10064208" cy="415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09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353"/>
    </mc:Choice>
    <mc:Fallback>
      <p:transition spd="slow" advTm="107353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266</Words>
  <Application>Microsoft Office PowerPoint</Application>
  <PresentationFormat>Widescreen</PresentationFormat>
  <Paragraphs>37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-apple-system</vt:lpstr>
      <vt:lpstr>Arial</vt:lpstr>
      <vt:lpstr>Calibri</vt:lpstr>
      <vt:lpstr>Calibri Light</vt:lpstr>
      <vt:lpstr>Wingdings</vt:lpstr>
      <vt:lpstr>Office Theme</vt:lpstr>
      <vt:lpstr>MULTILINGUAL RAG </vt:lpstr>
      <vt:lpstr>CONTENTS</vt:lpstr>
      <vt:lpstr>GETTING MULTILINGUAL AUDIO</vt:lpstr>
      <vt:lpstr>TECH USED IN THE PROJECT</vt:lpstr>
      <vt:lpstr>BUILT A CHAT BOT USING STREAMLIT</vt:lpstr>
      <vt:lpstr>PowerPoint Presentation</vt:lpstr>
      <vt:lpstr>EVALUATION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MULTILINGUAL RAG</dc:title>
  <dc:creator>Prince Francis</dc:creator>
  <cp:lastModifiedBy>Prince</cp:lastModifiedBy>
  <cp:revision>4</cp:revision>
  <dcterms:created xsi:type="dcterms:W3CDTF">2024-03-14T06:46:35Z</dcterms:created>
  <dcterms:modified xsi:type="dcterms:W3CDTF">2024-03-14T07:04:54Z</dcterms:modified>
</cp:coreProperties>
</file>

<file path=docProps/thumbnail.jpeg>
</file>